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00872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Dysfunction Junction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(10 + 3NS)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584B0-6CC1-B5AD-D5C4-85021502C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02204"/>
            <a:ext cx="7033869" cy="4332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Dysfunction Junction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12 USPSA, 3 steel</a:t>
            </a:r>
          </a:p>
          <a:p>
            <a:endParaRPr lang="en-US" dirty="0"/>
          </a:p>
          <a:p>
            <a:r>
              <a:rPr lang="en-US" dirty="0"/>
              <a:t>Start position: anywhere completely outside the shooting area, fingers touching ears. Firearm is on any barrel, unloaded and unpropped. All magazines to be used must start on any other barrel.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max trap is activated by the stomp pad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135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2023-05-12T03:54:40Z</dcterms:modified>
  <cp:category>Shooting</cp:category>
</cp:coreProperties>
</file>